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3"/>
  </p:notesMasterIdLst>
  <p:sldIdLst>
    <p:sldId id="257" r:id="rId2"/>
  </p:sldIdLst>
  <p:sldSz cx="38404800" cy="438912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824">
          <p15:clr>
            <a:srgbClr val="A4A3A4"/>
          </p15:clr>
        </p15:guide>
        <p15:guide id="2" pos="12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4B3C"/>
    <a:srgbClr val="E0CDB9"/>
    <a:srgbClr val="E2FEFF"/>
    <a:srgbClr val="DBAC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6362" autoAdjust="0"/>
  </p:normalViewPr>
  <p:slideViewPr>
    <p:cSldViewPr>
      <p:cViewPr varScale="1">
        <p:scale>
          <a:sx n="13" d="100"/>
          <a:sy n="13" d="100"/>
        </p:scale>
        <p:origin x="2314" y="29"/>
      </p:cViewPr>
      <p:guideLst>
        <p:guide orient="horz" pos="13824"/>
        <p:guide pos="12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A2C240-A3CE-41CE-AE1E-131225DBE08D}" type="datetimeFigureOut">
              <a:rPr lang="en-US" smtClean="0"/>
              <a:t>4/18/2018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928813" y="685800"/>
            <a:ext cx="30003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0DE849-D0E9-40DF-9B0F-856AB258F2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078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28813" y="685800"/>
            <a:ext cx="30003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DE849-D0E9-40DF-9B0F-856AB258F27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17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8404800" cy="43891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1040" y="4930989"/>
            <a:ext cx="33964245" cy="2145792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33600" spc="-504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02665" y="26869818"/>
            <a:ext cx="29068834" cy="10533888"/>
          </a:xfrm>
        </p:spPr>
        <p:txBody>
          <a:bodyPr>
            <a:normAutofit/>
          </a:bodyPr>
          <a:lstStyle>
            <a:lvl1pPr marL="0" indent="0" algn="l">
              <a:buNone/>
              <a:defRPr sz="11760">
                <a:solidFill>
                  <a:schemeClr val="bg1"/>
                </a:solidFill>
                <a:latin typeface="+mj-lt"/>
              </a:defRPr>
            </a:lvl1pPr>
            <a:lvl2pPr marL="1920240" indent="0" algn="ctr">
              <a:buNone/>
              <a:defRPr sz="11760"/>
            </a:lvl2pPr>
            <a:lvl3pPr marL="3840480" indent="0" algn="ctr">
              <a:buNone/>
              <a:defRPr sz="10080"/>
            </a:lvl3pPr>
            <a:lvl4pPr marL="5760720" indent="0" algn="ctr">
              <a:buNone/>
              <a:defRPr sz="8400"/>
            </a:lvl4pPr>
            <a:lvl5pPr marL="7680960" indent="0" algn="ctr">
              <a:buNone/>
              <a:defRPr sz="8400"/>
            </a:lvl5pPr>
            <a:lvl6pPr marL="9601200" indent="0" algn="ctr">
              <a:buNone/>
              <a:defRPr sz="8400"/>
            </a:lvl6pPr>
            <a:lvl7pPr marL="11521440" indent="0" algn="ctr">
              <a:buNone/>
              <a:defRPr sz="8400"/>
            </a:lvl7pPr>
            <a:lvl8pPr marL="13441680" indent="0" algn="ctr">
              <a:buNone/>
              <a:defRPr sz="8400"/>
            </a:lvl8pPr>
            <a:lvl9pPr marL="15361920" indent="0" algn="ctr">
              <a:buNone/>
              <a:defRPr sz="8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56CC0293-36AB-4FC8-9BF2-22A24E8F8688}" type="datetimeFigureOut">
              <a:rPr lang="en-US" smtClean="0"/>
              <a:t>4/18/2018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833B872A-5A58-45DD-8E7E-C430A39925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503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C0293-36AB-4FC8-9BF2-22A24E8F8688}" type="datetimeFigureOut">
              <a:rPr lang="en-US" smtClean="0"/>
              <a:t>4/18/2018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872A-5A58-45DD-8E7E-C430A39925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859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7543447" y="4450080"/>
            <a:ext cx="8281035" cy="3072384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30307" y="4572010"/>
            <a:ext cx="24363045" cy="3456432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C0293-36AB-4FC8-9BF2-22A24E8F8688}" type="datetimeFigureOut">
              <a:rPr lang="en-US" smtClean="0"/>
              <a:t>4/18/2018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872A-5A58-45DD-8E7E-C430A39925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213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C0293-36AB-4FC8-9BF2-22A24E8F8688}" type="datetimeFigureOut">
              <a:rPr lang="en-US" smtClean="0"/>
              <a:t>4/18/2018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872A-5A58-45DD-8E7E-C430A39925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899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1038" y="4911482"/>
            <a:ext cx="33959444" cy="21477427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36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02663" y="26798560"/>
            <a:ext cx="29062832" cy="10533888"/>
          </a:xfrm>
        </p:spPr>
        <p:txBody>
          <a:bodyPr anchor="t">
            <a:normAutofit/>
          </a:bodyPr>
          <a:lstStyle>
            <a:lvl1pPr marL="0" indent="0">
              <a:buNone/>
              <a:defRPr sz="11760">
                <a:solidFill>
                  <a:schemeClr val="tx1"/>
                </a:solidFill>
                <a:latin typeface="+mj-lt"/>
              </a:defRPr>
            </a:lvl1pPr>
            <a:lvl2pPr marL="1920240" indent="0">
              <a:buNone/>
              <a:defRPr sz="7560">
                <a:solidFill>
                  <a:schemeClr val="tx1">
                    <a:tint val="75000"/>
                  </a:schemeClr>
                </a:solidFill>
              </a:defRPr>
            </a:lvl2pPr>
            <a:lvl3pPr marL="384048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3pPr>
            <a:lvl4pPr marL="5760720" indent="0">
              <a:buNone/>
              <a:defRPr sz="5880">
                <a:solidFill>
                  <a:schemeClr val="tx1">
                    <a:tint val="75000"/>
                  </a:schemeClr>
                </a:solidFill>
              </a:defRPr>
            </a:lvl4pPr>
            <a:lvl5pPr marL="7680960" indent="0">
              <a:buNone/>
              <a:defRPr sz="5880">
                <a:solidFill>
                  <a:schemeClr val="tx1">
                    <a:tint val="75000"/>
                  </a:schemeClr>
                </a:solidFill>
              </a:defRPr>
            </a:lvl5pPr>
            <a:lvl6pPr marL="9601200" indent="0">
              <a:buNone/>
              <a:defRPr sz="5880">
                <a:solidFill>
                  <a:schemeClr val="tx1">
                    <a:tint val="75000"/>
                  </a:schemeClr>
                </a:solidFill>
              </a:defRPr>
            </a:lvl6pPr>
            <a:lvl7pPr marL="11521440" indent="0">
              <a:buNone/>
              <a:defRPr sz="5880">
                <a:solidFill>
                  <a:schemeClr val="tx1">
                    <a:tint val="75000"/>
                  </a:schemeClr>
                </a:solidFill>
              </a:defRPr>
            </a:lvl7pPr>
            <a:lvl8pPr marL="13441680" indent="0">
              <a:buNone/>
              <a:defRPr sz="5880">
                <a:solidFill>
                  <a:schemeClr val="tx1">
                    <a:tint val="75000"/>
                  </a:schemeClr>
                </a:solidFill>
              </a:defRPr>
            </a:lvl8pPr>
            <a:lvl9pPr marL="15361920" indent="0">
              <a:buNone/>
              <a:defRPr sz="58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C0293-36AB-4FC8-9BF2-22A24E8F8688}" type="datetimeFigureOut">
              <a:rPr lang="en-US" smtClean="0"/>
              <a:t>4/18/2018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872A-5A58-45DD-8E7E-C430A39925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184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1466" y="12757709"/>
            <a:ext cx="15985998" cy="24110899"/>
          </a:xfrm>
        </p:spPr>
        <p:txBody>
          <a:bodyPr/>
          <a:lstStyle>
            <a:lvl1pPr>
              <a:defRPr sz="9240"/>
            </a:lvl1pPr>
            <a:lvl2pPr>
              <a:defRPr sz="7980"/>
            </a:lvl2pPr>
            <a:lvl3pPr>
              <a:defRPr sz="7140"/>
            </a:lvl3pPr>
            <a:lvl4pPr>
              <a:defRPr sz="6300"/>
            </a:lvl4pPr>
            <a:lvl5pPr>
              <a:defRPr sz="5880"/>
            </a:lvl5pPr>
            <a:lvl6pPr>
              <a:defRPr sz="5880"/>
            </a:lvl6pPr>
            <a:lvl7pPr>
              <a:defRPr sz="5880"/>
            </a:lvl7pPr>
            <a:lvl8pPr>
              <a:defRPr sz="5880"/>
            </a:lvl8pPr>
            <a:lvl9pPr>
              <a:defRPr sz="588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982500" y="12757709"/>
            <a:ext cx="15985998" cy="24110899"/>
          </a:xfrm>
        </p:spPr>
        <p:txBody>
          <a:bodyPr/>
          <a:lstStyle>
            <a:lvl1pPr>
              <a:defRPr sz="9240"/>
            </a:lvl1pPr>
            <a:lvl2pPr>
              <a:defRPr sz="7980"/>
            </a:lvl2pPr>
            <a:lvl3pPr>
              <a:defRPr sz="7140"/>
            </a:lvl3pPr>
            <a:lvl4pPr>
              <a:defRPr sz="6300"/>
            </a:lvl4pPr>
            <a:lvl5pPr>
              <a:defRPr sz="5880"/>
            </a:lvl5pPr>
            <a:lvl6pPr>
              <a:defRPr sz="5880"/>
            </a:lvl6pPr>
            <a:lvl7pPr>
              <a:defRPr sz="5880"/>
            </a:lvl7pPr>
            <a:lvl8pPr>
              <a:defRPr sz="5880"/>
            </a:lvl8pPr>
            <a:lvl9pPr>
              <a:defRPr sz="588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C0293-36AB-4FC8-9BF2-22A24E8F8688}" type="datetimeFigureOut">
              <a:rPr lang="en-US" smtClean="0"/>
              <a:t>4/18/2018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872A-5A58-45DD-8E7E-C430A39925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872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1466" y="13004800"/>
            <a:ext cx="15985998" cy="462976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84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1920240" indent="0">
              <a:buNone/>
              <a:defRPr sz="8400" b="1"/>
            </a:lvl2pPr>
            <a:lvl3pPr marL="3840480" indent="0">
              <a:buNone/>
              <a:defRPr sz="7560" b="1"/>
            </a:lvl3pPr>
            <a:lvl4pPr marL="5760720" indent="0">
              <a:buNone/>
              <a:defRPr sz="6720" b="1"/>
            </a:lvl4pPr>
            <a:lvl5pPr marL="7680960" indent="0">
              <a:buNone/>
              <a:defRPr sz="6720" b="1"/>
            </a:lvl5pPr>
            <a:lvl6pPr marL="9601200" indent="0">
              <a:buNone/>
              <a:defRPr sz="6720" b="1"/>
            </a:lvl6pPr>
            <a:lvl7pPr marL="11521440" indent="0">
              <a:buNone/>
              <a:defRPr sz="6720" b="1"/>
            </a:lvl7pPr>
            <a:lvl8pPr marL="13441680" indent="0">
              <a:buNone/>
              <a:defRPr sz="6720" b="1"/>
            </a:lvl8pPr>
            <a:lvl9pPr marL="15361920" indent="0">
              <a:buNone/>
              <a:defRPr sz="67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31466" y="17511360"/>
            <a:ext cx="15985998" cy="20482560"/>
          </a:xfrm>
        </p:spPr>
        <p:txBody>
          <a:bodyPr/>
          <a:lstStyle>
            <a:lvl1pPr>
              <a:defRPr sz="8820"/>
            </a:lvl1pPr>
            <a:lvl2pPr>
              <a:defRPr sz="7560"/>
            </a:lvl2pPr>
            <a:lvl3pPr>
              <a:defRPr sz="6720"/>
            </a:lvl3pPr>
            <a:lvl4pPr>
              <a:defRPr sz="5880"/>
            </a:lvl4pPr>
            <a:lvl5pPr>
              <a:defRPr sz="5880"/>
            </a:lvl5pPr>
            <a:lvl6pPr>
              <a:defRPr sz="5880"/>
            </a:lvl6pPr>
            <a:lvl7pPr>
              <a:defRPr sz="5880"/>
            </a:lvl7pPr>
            <a:lvl8pPr>
              <a:defRPr sz="5880"/>
            </a:lvl8pPr>
            <a:lvl9pPr>
              <a:defRPr sz="588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0018502" y="12991795"/>
            <a:ext cx="15985998" cy="462320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8400" b="0" cap="all" baseline="0">
                <a:latin typeface="+mj-lt"/>
              </a:defRPr>
            </a:lvl1pPr>
            <a:lvl2pPr marL="1920240" indent="0">
              <a:buNone/>
              <a:defRPr sz="8400" b="1"/>
            </a:lvl2pPr>
            <a:lvl3pPr marL="3840480" indent="0">
              <a:buNone/>
              <a:defRPr sz="7560" b="1"/>
            </a:lvl3pPr>
            <a:lvl4pPr marL="5760720" indent="0">
              <a:buNone/>
              <a:defRPr sz="6720" b="1"/>
            </a:lvl4pPr>
            <a:lvl5pPr marL="7680960" indent="0">
              <a:buNone/>
              <a:defRPr sz="6720" b="1"/>
            </a:lvl5pPr>
            <a:lvl6pPr marL="9601200" indent="0">
              <a:buNone/>
              <a:defRPr sz="6720" b="1"/>
            </a:lvl6pPr>
            <a:lvl7pPr marL="11521440" indent="0">
              <a:buNone/>
              <a:defRPr sz="6720" b="1"/>
            </a:lvl7pPr>
            <a:lvl8pPr marL="13441680" indent="0">
              <a:buNone/>
              <a:defRPr sz="6720" b="1"/>
            </a:lvl8pPr>
            <a:lvl9pPr marL="15361920" indent="0">
              <a:buNone/>
              <a:defRPr sz="67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018502" y="17497958"/>
            <a:ext cx="15985998" cy="20482560"/>
          </a:xfrm>
        </p:spPr>
        <p:txBody>
          <a:bodyPr/>
          <a:lstStyle>
            <a:lvl1pPr>
              <a:defRPr sz="8820"/>
            </a:lvl1pPr>
            <a:lvl2pPr>
              <a:defRPr sz="7560"/>
            </a:lvl2pPr>
            <a:lvl3pPr>
              <a:defRPr sz="6720"/>
            </a:lvl3pPr>
            <a:lvl4pPr>
              <a:defRPr sz="5880"/>
            </a:lvl4pPr>
            <a:lvl5pPr>
              <a:defRPr sz="5880"/>
            </a:lvl5pPr>
            <a:lvl6pPr>
              <a:defRPr sz="5880"/>
            </a:lvl6pPr>
            <a:lvl7pPr>
              <a:defRPr sz="5880"/>
            </a:lvl7pPr>
            <a:lvl8pPr>
              <a:defRPr sz="5880"/>
            </a:lvl8pPr>
            <a:lvl9pPr>
              <a:defRPr sz="588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C0293-36AB-4FC8-9BF2-22A24E8F8688}" type="datetimeFigureOut">
              <a:rPr lang="en-US" smtClean="0"/>
              <a:t>4/18/2018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872A-5A58-45DD-8E7E-C430A39925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119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C0293-36AB-4FC8-9BF2-22A24E8F8688}" type="datetimeFigureOut">
              <a:rPr lang="en-US" smtClean="0"/>
              <a:t>4/18/2018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872A-5A58-45DD-8E7E-C430A39925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358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C0293-36AB-4FC8-9BF2-22A24E8F8688}" type="datetimeFigureOut">
              <a:rPr lang="en-US" smtClean="0"/>
              <a:t>4/18/2018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872A-5A58-45DD-8E7E-C430A39925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429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003000" y="0"/>
            <a:ext cx="14401800" cy="43891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6023423" y="3470605"/>
            <a:ext cx="10657332" cy="12289536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1512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0300" y="4876800"/>
            <a:ext cx="19202400" cy="29260800"/>
          </a:xfrm>
        </p:spPr>
        <p:txBody>
          <a:bodyPr/>
          <a:lstStyle>
            <a:lvl1pPr>
              <a:defRPr sz="9240"/>
            </a:lvl1pPr>
            <a:lvl2pPr>
              <a:defRPr sz="7980"/>
            </a:lvl2pPr>
            <a:lvl3pPr>
              <a:defRPr sz="7140"/>
            </a:lvl3pPr>
            <a:lvl4pPr>
              <a:defRPr sz="6300"/>
            </a:lvl4pPr>
            <a:lvl5pPr>
              <a:defRPr sz="5880"/>
            </a:lvl5pPr>
            <a:lvl6pPr>
              <a:defRPr sz="5880"/>
            </a:lvl6pPr>
            <a:lvl7pPr>
              <a:defRPr sz="5880"/>
            </a:lvl7pPr>
            <a:lvl8pPr>
              <a:defRPr sz="5880"/>
            </a:lvl8pPr>
            <a:lvl9pPr>
              <a:defRPr sz="588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069345" y="16075606"/>
            <a:ext cx="10705338" cy="20012717"/>
          </a:xfrm>
        </p:spPr>
        <p:txBody>
          <a:bodyPr>
            <a:normAutofit/>
          </a:bodyPr>
          <a:lstStyle>
            <a:lvl1pPr marL="0" marR="0" indent="0" algn="l" defTabSz="3840480" rtl="0" eaLnBrk="1" fontAlgn="auto" latinLnBrk="0" hangingPunct="1">
              <a:lnSpc>
                <a:spcPct val="100000"/>
              </a:lnSpc>
              <a:spcBef>
                <a:spcPts val="504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300">
                <a:solidFill>
                  <a:srgbClr val="404040"/>
                </a:solidFill>
              </a:defRPr>
            </a:lvl1pPr>
            <a:lvl2pPr marL="1920240" indent="0">
              <a:buNone/>
              <a:defRPr sz="5040"/>
            </a:lvl2pPr>
            <a:lvl3pPr marL="3840480" indent="0">
              <a:buNone/>
              <a:defRPr sz="4200"/>
            </a:lvl3pPr>
            <a:lvl4pPr marL="5760720" indent="0">
              <a:buNone/>
              <a:defRPr sz="3780"/>
            </a:lvl4pPr>
            <a:lvl5pPr marL="7680960" indent="0">
              <a:buNone/>
              <a:defRPr sz="3780"/>
            </a:lvl5pPr>
            <a:lvl6pPr marL="9601200" indent="0">
              <a:buNone/>
              <a:defRPr sz="3780"/>
            </a:lvl6pPr>
            <a:lvl7pPr marL="11521440" indent="0">
              <a:buNone/>
              <a:defRPr sz="3780"/>
            </a:lvl7pPr>
            <a:lvl8pPr marL="13441680" indent="0">
              <a:buNone/>
              <a:defRPr sz="3780"/>
            </a:lvl8pPr>
            <a:lvl9pPr marL="15361920" indent="0">
              <a:buNone/>
              <a:defRPr sz="3780"/>
            </a:lvl9pPr>
          </a:lstStyle>
          <a:p>
            <a:pPr marL="0" marR="0" lvl="0" indent="0" algn="l" defTabSz="3840480" rtl="0" eaLnBrk="1" fontAlgn="auto" latinLnBrk="0" hangingPunct="1">
              <a:lnSpc>
                <a:spcPct val="100000"/>
              </a:lnSpc>
              <a:spcBef>
                <a:spcPts val="58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C0293-36AB-4FC8-9BF2-22A24E8F8688}" type="datetimeFigureOut">
              <a:rPr lang="en-US" smtClean="0"/>
              <a:t>4/18/2018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833B872A-5A58-45DD-8E7E-C430A39925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495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5056" y="34679479"/>
            <a:ext cx="33959444" cy="3925011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1176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38404800" cy="34118093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3360"/>
              </a:spcBef>
              <a:buNone/>
              <a:defRPr sz="13440">
                <a:solidFill>
                  <a:srgbClr val="4D4D4D"/>
                </a:solidFill>
              </a:defRPr>
            </a:lvl1pPr>
            <a:lvl2pPr marL="1920240" indent="0">
              <a:buNone/>
              <a:defRPr sz="11760"/>
            </a:lvl2pPr>
            <a:lvl3pPr marL="3840480" indent="0">
              <a:buNone/>
              <a:defRPr sz="10080"/>
            </a:lvl3pPr>
            <a:lvl4pPr marL="5760720" indent="0">
              <a:buNone/>
              <a:defRPr sz="8400"/>
            </a:lvl4pPr>
            <a:lvl5pPr marL="7680960" indent="0">
              <a:buNone/>
              <a:defRPr sz="8400"/>
            </a:lvl5pPr>
            <a:lvl6pPr marL="9601200" indent="0">
              <a:buNone/>
              <a:defRPr sz="8400"/>
            </a:lvl6pPr>
            <a:lvl7pPr marL="11521440" indent="0">
              <a:buNone/>
              <a:defRPr sz="8400"/>
            </a:lvl7pPr>
            <a:lvl8pPr marL="13441680" indent="0">
              <a:buNone/>
              <a:defRPr sz="8400"/>
            </a:lvl8pPr>
            <a:lvl9pPr marL="15361920" indent="0">
              <a:buNone/>
              <a:defRPr sz="8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1466" y="37822304"/>
            <a:ext cx="29072434" cy="341376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5040"/>
              </a:spcBef>
              <a:buNone/>
              <a:defRPr sz="5880">
                <a:solidFill>
                  <a:srgbClr val="262626"/>
                </a:solidFill>
              </a:defRPr>
            </a:lvl1pPr>
            <a:lvl2pPr marL="1920240" indent="0">
              <a:buNone/>
              <a:defRPr sz="5040"/>
            </a:lvl2pPr>
            <a:lvl3pPr marL="3840480" indent="0">
              <a:buNone/>
              <a:defRPr sz="4200"/>
            </a:lvl3pPr>
            <a:lvl4pPr marL="5760720" indent="0">
              <a:buNone/>
              <a:defRPr sz="3780"/>
            </a:lvl4pPr>
            <a:lvl5pPr marL="7680960" indent="0">
              <a:buNone/>
              <a:defRPr sz="3780"/>
            </a:lvl5pPr>
            <a:lvl6pPr marL="9601200" indent="0">
              <a:buNone/>
              <a:defRPr sz="3780"/>
            </a:lvl6pPr>
            <a:lvl7pPr marL="11521440" indent="0">
              <a:buNone/>
              <a:defRPr sz="3780"/>
            </a:lvl7pPr>
            <a:lvl8pPr marL="13441680" indent="0">
              <a:buNone/>
              <a:defRPr sz="3780"/>
            </a:lvl8pPr>
            <a:lvl9pPr marL="15361920" indent="0">
              <a:buNone/>
              <a:defRPr sz="37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56CC0293-36AB-4FC8-9BF2-22A24E8F8688}" type="datetimeFigureOut">
              <a:rPr lang="en-US" smtClean="0"/>
              <a:t>4/18/2018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833B872A-5A58-45DD-8E7E-C430A39925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2934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70262" y="3197011"/>
            <a:ext cx="33934240" cy="10612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0265" y="12757718"/>
            <a:ext cx="33874235" cy="24103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60270" y="41039661"/>
            <a:ext cx="12961620" cy="1463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9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56CC0293-36AB-4FC8-9BF2-22A24E8F8688}" type="datetimeFigureOut">
              <a:rPr lang="en-US" smtClean="0"/>
              <a:t>4/18/2018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60270" y="41950061"/>
            <a:ext cx="15841980" cy="1463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9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473011" y="37310390"/>
            <a:ext cx="9217152" cy="89410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7800" b="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</a:defRPr>
            </a:lvl1pPr>
          </a:lstStyle>
          <a:p>
            <a:fld id="{833B872A-5A58-45DD-8E7E-C430A39925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850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3840480" rtl="0" eaLnBrk="1" latinLnBrk="0" hangingPunct="1">
        <a:lnSpc>
          <a:spcPct val="90000"/>
        </a:lnSpc>
        <a:spcBef>
          <a:spcPct val="0"/>
        </a:spcBef>
        <a:buNone/>
        <a:defRPr sz="20160" kern="1200" spc="-504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3840480" rtl="0" eaLnBrk="1" latinLnBrk="0" hangingPunct="1">
        <a:lnSpc>
          <a:spcPct val="85000"/>
        </a:lnSpc>
        <a:spcBef>
          <a:spcPts val="5460"/>
        </a:spcBef>
        <a:buFont typeface="Arial" pitchFamily="34" charset="0"/>
        <a:buChar char=" "/>
        <a:defRPr sz="1008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1152144" indent="-1440180" algn="l" defTabSz="3840480" rtl="0" eaLnBrk="1" latinLnBrk="0" hangingPunct="1">
        <a:lnSpc>
          <a:spcPct val="85000"/>
        </a:lnSpc>
        <a:spcBef>
          <a:spcPts val="2520"/>
        </a:spcBef>
        <a:buFont typeface="Arial" pitchFamily="34" charset="0"/>
        <a:buChar char=" "/>
        <a:defRPr sz="1008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2304288" indent="-2304288" algn="l" defTabSz="3840480" rtl="0" eaLnBrk="1" latinLnBrk="0" hangingPunct="1">
        <a:lnSpc>
          <a:spcPct val="85000"/>
        </a:lnSpc>
        <a:spcBef>
          <a:spcPts val="2520"/>
        </a:spcBef>
        <a:buFont typeface="Arial" pitchFamily="34" charset="0"/>
        <a:buChar char=" "/>
        <a:defRPr sz="8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3456432" indent="-3456432" algn="l" defTabSz="3840480" rtl="0" eaLnBrk="1" latinLnBrk="0" hangingPunct="1">
        <a:lnSpc>
          <a:spcPct val="85000"/>
        </a:lnSpc>
        <a:spcBef>
          <a:spcPts val="2520"/>
        </a:spcBef>
        <a:buFont typeface="Arial" pitchFamily="34" charset="0"/>
        <a:buChar char=" "/>
        <a:defRPr sz="756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4608576" indent="-4608576" algn="l" defTabSz="3840480" rtl="0" eaLnBrk="1" latinLnBrk="0" hangingPunct="1">
        <a:lnSpc>
          <a:spcPct val="85000"/>
        </a:lnSpc>
        <a:spcBef>
          <a:spcPts val="2520"/>
        </a:spcBef>
        <a:buFont typeface="Arial" pitchFamily="34" charset="0"/>
        <a:buChar char=" "/>
        <a:defRPr sz="756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5040000" indent="-960120" algn="l" defTabSz="3840480" rtl="0" eaLnBrk="1" latinLnBrk="0" hangingPunct="1">
        <a:lnSpc>
          <a:spcPct val="85000"/>
        </a:lnSpc>
        <a:spcBef>
          <a:spcPts val="2520"/>
        </a:spcBef>
        <a:buFont typeface="Arial" pitchFamily="34" charset="0"/>
        <a:buChar char=" "/>
        <a:defRPr sz="756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5880000" indent="-960120" algn="l" defTabSz="3840480" rtl="0" eaLnBrk="1" latinLnBrk="0" hangingPunct="1">
        <a:lnSpc>
          <a:spcPct val="85000"/>
        </a:lnSpc>
        <a:spcBef>
          <a:spcPts val="2520"/>
        </a:spcBef>
        <a:buFont typeface="Arial" pitchFamily="34" charset="0"/>
        <a:buChar char=" "/>
        <a:defRPr sz="756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6720000" indent="-960120" algn="l" defTabSz="3840480" rtl="0" eaLnBrk="1" latinLnBrk="0" hangingPunct="1">
        <a:lnSpc>
          <a:spcPct val="85000"/>
        </a:lnSpc>
        <a:spcBef>
          <a:spcPts val="2520"/>
        </a:spcBef>
        <a:buFont typeface="Arial" pitchFamily="34" charset="0"/>
        <a:buChar char=" "/>
        <a:defRPr sz="756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7560000" indent="-960120" algn="l" defTabSz="3840480" rtl="0" eaLnBrk="1" latinLnBrk="0" hangingPunct="1">
        <a:lnSpc>
          <a:spcPct val="85000"/>
        </a:lnSpc>
        <a:spcBef>
          <a:spcPts val="2520"/>
        </a:spcBef>
        <a:buFont typeface="Arial" pitchFamily="34" charset="0"/>
        <a:buChar char=" "/>
        <a:defRPr sz="756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1pPr>
      <a:lvl2pPr marL="192024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8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4pPr>
      <a:lvl5pPr marL="768096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5pPr>
      <a:lvl6pPr marL="960120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6pPr>
      <a:lvl7pPr marL="1152144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7pPr>
      <a:lvl8pPr marL="1344168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8pPr>
      <a:lvl9pPr marL="1536192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5AD40A3-9A67-4828-B764-9426719AA9ED}"/>
              </a:ext>
            </a:extLst>
          </p:cNvPr>
          <p:cNvGrpSpPr/>
          <p:nvPr/>
        </p:nvGrpSpPr>
        <p:grpSpPr>
          <a:xfrm>
            <a:off x="762000" y="18450898"/>
            <a:ext cx="16839130" cy="9879053"/>
            <a:chOff x="18833227" y="18687461"/>
            <a:chExt cx="18933397" cy="11107702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DA0280F8-832C-4FDD-85B9-358CCCDA58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6089"/>
            <a:stretch/>
          </p:blipFill>
          <p:spPr>
            <a:xfrm>
              <a:off x="18833227" y="18702476"/>
              <a:ext cx="10335908" cy="499421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10000" dist="50800" dir="5400000" sy="-100000" algn="bl" rotWithShape="0"/>
            </a:effectLst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481845F-E029-445A-BB1C-278608AA0129}"/>
                </a:ext>
              </a:extLst>
            </p:cNvPr>
            <p:cNvGrpSpPr/>
            <p:nvPr/>
          </p:nvGrpSpPr>
          <p:grpSpPr>
            <a:xfrm>
              <a:off x="18893118" y="18687461"/>
              <a:ext cx="18873506" cy="11107702"/>
              <a:chOff x="18893118" y="18687461"/>
              <a:chExt cx="18873506" cy="11107702"/>
            </a:xfrm>
          </p:grpSpPr>
          <p:pic>
            <p:nvPicPr>
              <p:cNvPr id="100" name="Picture 4" descr="https://i.groupme.com/1010x583.gif.bf2bde4206874e5bbc7cb601e4e009c9.large">
                <a:extLst>
                  <a:ext uri="{FF2B5EF4-FFF2-40B4-BE49-F238E27FC236}">
                    <a16:creationId xmlns:a16="http://schemas.microsoft.com/office/drawing/2014/main" id="{92910D55-7C20-4606-A244-D72F67F580BA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58295" y="23979648"/>
                <a:ext cx="10808329" cy="5815515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10000" dist="50800" dir="5400000" sy="-100000" algn="bl" rotWithShape="0"/>
              </a:effectLst>
              <a:extLst/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503D7CF3-522C-43B5-BB06-582001D96F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93118" y="23932861"/>
                <a:ext cx="7757627" cy="5815516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10000" dist="50800" dir="5400000" sy="-100000" algn="bl" rotWithShape="0"/>
              </a:effectLst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A9D6E87A-611C-4224-8DB6-B62416B9549E}"/>
                  </a:ext>
                </a:extLst>
              </p:cNvPr>
              <p:cNvPicPr/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559659" y="18687461"/>
                <a:ext cx="8206965" cy="4995866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10000" dist="50800" dir="5400000" sy="-100000" algn="bl" rotWithShape="0"/>
              </a:effectLst>
            </p:spPr>
          </p:pic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2129653-3BBA-4FD3-AB13-7E10697F33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4351" y="12460282"/>
            <a:ext cx="9032273" cy="57426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0000" dist="5080" dir="5400000" sy="-100000" algn="bl" rotWithShape="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2DB336D-95A3-4FAB-91FA-7B7A1D5AF5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9857" y="12475299"/>
            <a:ext cx="9676794" cy="57275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0000" dist="5080" dir="5400000" sy="-100000" algn="bl" rotWithShape="0"/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CAD09A8-C9D1-4ABE-B610-F98EAE0A5E9F}"/>
              </a:ext>
            </a:extLst>
          </p:cNvPr>
          <p:cNvSpPr/>
          <p:nvPr/>
        </p:nvSpPr>
        <p:spPr>
          <a:xfrm>
            <a:off x="9906000" y="457200"/>
            <a:ext cx="18592799" cy="4358640"/>
          </a:xfrm>
          <a:prstGeom prst="round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sz="25000" dirty="0">
                <a:latin typeface="Imprint MT Shadow" panose="04020605060303030202" pitchFamily="82" charset="0"/>
                <a:ea typeface="STFangsong" panose="02010600040101010101" pitchFamily="2" charset="-122"/>
                <a:cs typeface="Times New Roman" panose="02020603050405020304" pitchFamily="18" charset="0"/>
              </a:rPr>
              <a:t>Shipwrecked</a:t>
            </a:r>
            <a:endParaRPr lang="en-US" sz="25000" dirty="0">
              <a:latin typeface="Imprint MT Shadow" panose="04020605060303030202" pitchFamily="8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5A1241-44B9-440E-8621-5BB591B49683}"/>
              </a:ext>
            </a:extLst>
          </p:cNvPr>
          <p:cNvSpPr txBox="1"/>
          <p:nvPr/>
        </p:nvSpPr>
        <p:spPr>
          <a:xfrm>
            <a:off x="5562599" y="4986278"/>
            <a:ext cx="27279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Bahnschrift" panose="020B0502040204020203" pitchFamily="34" charset="0"/>
              </a:rPr>
              <a:t>Grab your friends and become a legend! Your ship has crash-landed on Earth, which is currently inhabitable and overrun by monsters. Gather up your ship parts spread around the map, while fending off these monsters just to escape alive!</a:t>
            </a:r>
          </a:p>
        </p:txBody>
      </p:sp>
      <p:pic>
        <p:nvPicPr>
          <p:cNvPr id="2055" name="Picture 7" descr="Image result for unity">
            <a:extLst>
              <a:ext uri="{FF2B5EF4-FFF2-40B4-BE49-F238E27FC236}">
                <a16:creationId xmlns:a16="http://schemas.microsoft.com/office/drawing/2014/main" id="{5241FA2C-BF29-4D7F-A805-099DABCE8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288" y="404405"/>
            <a:ext cx="4795493" cy="174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87D0A62-46F1-458F-97CB-A338CBB3525D}"/>
              </a:ext>
            </a:extLst>
          </p:cNvPr>
          <p:cNvGrpSpPr/>
          <p:nvPr/>
        </p:nvGrpSpPr>
        <p:grpSpPr>
          <a:xfrm>
            <a:off x="-3159089" y="11787199"/>
            <a:ext cx="21058736" cy="6172940"/>
            <a:chOff x="-3721599" y="21591336"/>
            <a:chExt cx="21058736" cy="6172940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7DB4804-164F-42A7-9764-8F3F7272615E}"/>
                </a:ext>
              </a:extLst>
            </p:cNvPr>
            <p:cNvSpPr/>
            <p:nvPr/>
          </p:nvSpPr>
          <p:spPr>
            <a:xfrm>
              <a:off x="-3721599" y="21591336"/>
              <a:ext cx="1386840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6600">
                    <a:solidFill>
                      <a:schemeClr val="tx1"/>
                    </a:solidFill>
                    <a:prstDash val="solid"/>
                  </a:ln>
                </a:rPr>
                <a:t>Characters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9349D6A-1C01-43A0-8F52-B4469D0A18DA}"/>
                </a:ext>
              </a:extLst>
            </p:cNvPr>
            <p:cNvSpPr txBox="1"/>
            <p:nvPr/>
          </p:nvSpPr>
          <p:spPr>
            <a:xfrm>
              <a:off x="-324665" y="23065117"/>
              <a:ext cx="17661802" cy="46991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1143000" indent="-1143000">
                <a:buFont typeface="Arial" panose="020B0604020202020204" pitchFamily="34" charset="0"/>
                <a:buChar char="•"/>
              </a:pPr>
              <a:r>
                <a:rPr lang="en-US" sz="5400" dirty="0">
                  <a:solidFill>
                    <a:schemeClr val="tx1"/>
                  </a:solidFill>
                </a:rPr>
                <a:t>Choose from four different characters</a:t>
              </a:r>
            </a:p>
            <a:p>
              <a:pPr marL="1143000" indent="-1143000">
                <a:buFont typeface="Arial" panose="020B0604020202020204" pitchFamily="34" charset="0"/>
                <a:buChar char="•"/>
              </a:pPr>
              <a:r>
                <a:rPr lang="en-US" sz="5400" dirty="0">
                  <a:solidFill>
                    <a:schemeClr val="tx1"/>
                  </a:solidFill>
                </a:rPr>
                <a:t>Unique gun, voice and special abilities for each character</a:t>
              </a:r>
            </a:p>
            <a:p>
              <a:pPr marL="1143000" indent="-1143000">
                <a:buFont typeface="Arial" panose="020B0604020202020204" pitchFamily="34" charset="0"/>
                <a:buChar char="•"/>
              </a:pPr>
              <a:r>
                <a:rPr lang="en-US" sz="5400" dirty="0">
                  <a:solidFill>
                    <a:schemeClr val="tx1"/>
                  </a:solidFill>
                </a:rPr>
                <a:t>All characters have animation controller with multiple animations</a:t>
              </a:r>
            </a:p>
            <a:p>
              <a:pPr marL="1143000" indent="-1143000">
                <a:buFont typeface="Arial" panose="020B0604020202020204" pitchFamily="34" charset="0"/>
                <a:buChar char="•"/>
              </a:pPr>
              <a:r>
                <a:rPr lang="en-US" sz="5400" dirty="0">
                  <a:solidFill>
                    <a:schemeClr val="tx1"/>
                  </a:solidFill>
                </a:rPr>
                <a:t>Gain experience by killing enemies, allowing upgrades</a:t>
              </a:r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BD5353BF-1E17-4AF1-AFA0-F292A79DF8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22204" y="472677"/>
            <a:ext cx="7301981" cy="4063429"/>
          </a:xfrm>
          <a:prstGeom prst="rect">
            <a:avLst/>
          </a:prstGeom>
        </p:spPr>
      </p:pic>
      <p:sp>
        <p:nvSpPr>
          <p:cNvPr id="19" name="AutoShape 11" descr="Image result for ohio state cse">
            <a:extLst>
              <a:ext uri="{FF2B5EF4-FFF2-40B4-BE49-F238E27FC236}">
                <a16:creationId xmlns:a16="http://schemas.microsoft.com/office/drawing/2014/main" id="{8B637DC3-049C-4D39-AFC7-DD5E32D94D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050000" y="2179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41C87A1-6CC4-4469-BB36-EB15C34B75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3012" y="2225780"/>
            <a:ext cx="7606331" cy="2621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72AD4CF-A213-47FE-B89E-183058A1604D}"/>
              </a:ext>
            </a:extLst>
          </p:cNvPr>
          <p:cNvGrpSpPr/>
          <p:nvPr/>
        </p:nvGrpSpPr>
        <p:grpSpPr>
          <a:xfrm>
            <a:off x="-3212402" y="7583864"/>
            <a:ext cx="21101163" cy="4227558"/>
            <a:chOff x="-2551999" y="4661668"/>
            <a:chExt cx="21101163" cy="4227558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CC408FA-D019-41B6-9F1A-1FDBED8B9D1C}"/>
                </a:ext>
              </a:extLst>
            </p:cNvPr>
            <p:cNvSpPr/>
            <p:nvPr/>
          </p:nvSpPr>
          <p:spPr>
            <a:xfrm>
              <a:off x="-2551999" y="4661668"/>
              <a:ext cx="1386840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6600">
                    <a:solidFill>
                      <a:schemeClr val="tx1"/>
                    </a:solidFill>
                    <a:prstDash val="solid"/>
                  </a:ln>
                  <a:latin typeface="+mj-lt"/>
                </a:rPr>
                <a:t>Gameplay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562D4132-F6C4-4506-BFBE-B896569387B7}"/>
                </a:ext>
              </a:extLst>
            </p:cNvPr>
            <p:cNvSpPr txBox="1"/>
            <p:nvPr/>
          </p:nvSpPr>
          <p:spPr>
            <a:xfrm>
              <a:off x="941958" y="6028868"/>
              <a:ext cx="17607206" cy="286035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1143000" indent="-1143000">
                <a:buFont typeface="Arial" panose="020B0604020202020204" pitchFamily="34" charset="0"/>
                <a:buChar char="•"/>
              </a:pPr>
              <a:r>
                <a:rPr lang="en-US" sz="5400" dirty="0">
                  <a:solidFill>
                    <a:schemeClr val="tx1"/>
                  </a:solidFill>
                </a:rPr>
                <a:t>Play with up to 3 others</a:t>
              </a:r>
            </a:p>
            <a:p>
              <a:pPr marL="1143000" indent="-1143000">
                <a:buFont typeface="Arial" panose="020B0604020202020204" pitchFamily="34" charset="0"/>
                <a:buChar char="•"/>
              </a:pPr>
              <a:r>
                <a:rPr lang="en-US" sz="5400" dirty="0">
                  <a:solidFill>
                    <a:schemeClr val="tx1"/>
                  </a:solidFill>
                </a:rPr>
                <a:t>Additional single-player challenge mode</a:t>
              </a:r>
            </a:p>
            <a:p>
              <a:pPr marL="1143000" indent="-1143000">
                <a:buFont typeface="Arial" panose="020B0604020202020204" pitchFamily="34" charset="0"/>
                <a:buChar char="•"/>
              </a:pPr>
              <a:r>
                <a:rPr lang="en-US" sz="5400" dirty="0">
                  <a:solidFill>
                    <a:schemeClr val="tx1"/>
                  </a:solidFill>
                </a:rPr>
                <a:t>Large level to explore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63CDA72-21BB-49AD-9F93-96C87B2304CF}"/>
              </a:ext>
            </a:extLst>
          </p:cNvPr>
          <p:cNvGrpSpPr/>
          <p:nvPr/>
        </p:nvGrpSpPr>
        <p:grpSpPr>
          <a:xfrm>
            <a:off x="15163800" y="18353230"/>
            <a:ext cx="22639740" cy="5218759"/>
            <a:chOff x="15153673" y="5784613"/>
            <a:chExt cx="20527827" cy="5108604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2ADB9DB3-FF73-4172-9EE7-A68DAB483668}"/>
                </a:ext>
              </a:extLst>
            </p:cNvPr>
            <p:cNvSpPr txBox="1"/>
            <p:nvPr/>
          </p:nvSpPr>
          <p:spPr>
            <a:xfrm>
              <a:off x="18609212" y="7193241"/>
              <a:ext cx="17072288" cy="3699976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1143000" indent="-1143000">
                <a:buFont typeface="Arial" panose="020B0604020202020204" pitchFamily="34" charset="0"/>
                <a:buChar char="•"/>
              </a:pPr>
              <a:r>
                <a:rPr lang="en-US" sz="5400" dirty="0">
                  <a:solidFill>
                    <a:schemeClr val="tx1"/>
                  </a:solidFill>
                </a:rPr>
                <a:t>Networking capabilities were developed using Photon</a:t>
              </a:r>
            </a:p>
            <a:p>
              <a:pPr marL="1143000" indent="-1143000">
                <a:buFont typeface="Arial" panose="020B0604020202020204" pitchFamily="34" charset="0"/>
                <a:buChar char="•"/>
              </a:pPr>
              <a:r>
                <a:rPr lang="en-US" sz="5400" dirty="0">
                  <a:solidFill>
                    <a:schemeClr val="tx1"/>
                  </a:solidFill>
                </a:rPr>
                <a:t>Lobby system</a:t>
              </a:r>
            </a:p>
            <a:p>
              <a:pPr marL="1143000" indent="-1143000">
                <a:buFont typeface="Arial" panose="020B0604020202020204" pitchFamily="34" charset="0"/>
                <a:buChar char="•"/>
              </a:pPr>
              <a:r>
                <a:rPr lang="en-US" sz="5400" dirty="0">
                  <a:solidFill>
                    <a:schemeClr val="tx1"/>
                  </a:solidFill>
                </a:rPr>
                <a:t>Greatly reduced lag by extrapolating player movement vs. interpolating player movement 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CEA2E2D6-99FD-4BE4-ABDC-3B804A6D49CF}"/>
                </a:ext>
              </a:extLst>
            </p:cNvPr>
            <p:cNvSpPr/>
            <p:nvPr/>
          </p:nvSpPr>
          <p:spPr>
            <a:xfrm>
              <a:off x="15153673" y="5784613"/>
              <a:ext cx="1386840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6600">
                    <a:solidFill>
                      <a:schemeClr val="tx1"/>
                    </a:solidFill>
                    <a:prstDash val="solid"/>
                  </a:ln>
                </a:rPr>
                <a:t>Networking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C77D403-06AB-4324-A2EA-22E0F0EACECE}"/>
              </a:ext>
            </a:extLst>
          </p:cNvPr>
          <p:cNvGrpSpPr/>
          <p:nvPr/>
        </p:nvGrpSpPr>
        <p:grpSpPr>
          <a:xfrm>
            <a:off x="-2677746" y="33951041"/>
            <a:ext cx="20674083" cy="9700200"/>
            <a:chOff x="-2042517" y="17454250"/>
            <a:chExt cx="20674083" cy="9700200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0ADED1AE-7BB0-41AC-BFC7-11BC0AF200FC}"/>
                </a:ext>
              </a:extLst>
            </p:cNvPr>
            <p:cNvSpPr/>
            <p:nvPr/>
          </p:nvSpPr>
          <p:spPr>
            <a:xfrm>
              <a:off x="-2042517" y="17454250"/>
              <a:ext cx="1386840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6600">
                    <a:solidFill>
                      <a:schemeClr val="tx1"/>
                    </a:solidFill>
                    <a:prstDash val="solid"/>
                  </a:ln>
                </a:rPr>
                <a:t>Adaptive AI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265B821-F3C9-488A-B012-F31073BF6384}"/>
                </a:ext>
              </a:extLst>
            </p:cNvPr>
            <p:cNvSpPr txBox="1"/>
            <p:nvPr/>
          </p:nvSpPr>
          <p:spPr>
            <a:xfrm>
              <a:off x="894089" y="18777689"/>
              <a:ext cx="17737477" cy="837676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1143000" indent="-1143000">
                <a:buFont typeface="Arial" panose="020B0604020202020204" pitchFamily="34" charset="0"/>
                <a:buChar char="•"/>
              </a:pPr>
              <a:r>
                <a:rPr lang="en-US" sz="5400" dirty="0">
                  <a:solidFill>
                    <a:schemeClr val="tx1"/>
                  </a:solidFill>
                </a:rPr>
                <a:t>Used A* Pathfinding Project</a:t>
              </a:r>
            </a:p>
            <a:p>
              <a:pPr marL="1143000" indent="-1143000">
                <a:buFont typeface="Arial" panose="020B0604020202020204" pitchFamily="34" charset="0"/>
                <a:buChar char="•"/>
              </a:pPr>
              <a:r>
                <a:rPr lang="en-US" sz="5400" dirty="0">
                  <a:solidFill>
                    <a:schemeClr val="tx1"/>
                  </a:solidFill>
                </a:rPr>
                <a:t>Includes </a:t>
              </a:r>
              <a:r>
                <a:rPr lang="en-US" sz="5400" dirty="0" err="1">
                  <a:solidFill>
                    <a:schemeClr val="tx1"/>
                  </a:solidFill>
                </a:rPr>
                <a:t>navmesh</a:t>
              </a:r>
              <a:r>
                <a:rPr lang="en-US" sz="5400" dirty="0">
                  <a:solidFill>
                    <a:schemeClr val="tx1"/>
                  </a:solidFill>
                </a:rPr>
                <a:t> graph, a grid graph, and a point graph representation for the A* algorithm to traverse</a:t>
              </a:r>
            </a:p>
            <a:p>
              <a:pPr marL="1143000" indent="-1143000">
                <a:buFont typeface="Arial" panose="020B0604020202020204" pitchFamily="34" charset="0"/>
                <a:buChar char="•"/>
              </a:pPr>
              <a:r>
                <a:rPr lang="en-US" sz="5400" dirty="0">
                  <a:solidFill>
                    <a:schemeClr val="tx1"/>
                  </a:solidFill>
                </a:rPr>
                <a:t>Implements both object avoidance when attacking the player and waypoint traversal when attacking the base.</a:t>
              </a:r>
            </a:p>
            <a:p>
              <a:pPr marL="1143000" indent="-1143000">
                <a:buFont typeface="Arial" panose="020B0604020202020204" pitchFamily="34" charset="0"/>
                <a:buChar char="•"/>
              </a:pPr>
              <a:r>
                <a:rPr lang="en-US" sz="5400" dirty="0">
                  <a:solidFill>
                    <a:schemeClr val="tx1"/>
                  </a:solidFill>
                </a:rPr>
                <a:t>Field of View implemented for monsters and turrets</a:t>
              </a:r>
            </a:p>
            <a:p>
              <a:pPr marL="1143000" indent="-1143000">
                <a:buFont typeface="Arial" panose="020B0604020202020204" pitchFamily="34" charset="0"/>
                <a:buChar char="•"/>
              </a:pPr>
              <a:r>
                <a:rPr lang="en-US" sz="5400" dirty="0">
                  <a:solidFill>
                    <a:schemeClr val="tx1"/>
                  </a:solidFill>
                </a:rPr>
                <a:t>After issues with AI not detecting target since FOV only targeted center of targets, updated to allow FOV to see extents of target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A3C6E32-2485-407E-B400-BDFF8A85A7D0}"/>
              </a:ext>
            </a:extLst>
          </p:cNvPr>
          <p:cNvGrpSpPr/>
          <p:nvPr/>
        </p:nvGrpSpPr>
        <p:grpSpPr>
          <a:xfrm>
            <a:off x="14630400" y="23484964"/>
            <a:ext cx="23073161" cy="5103197"/>
            <a:chOff x="-3631116" y="34805774"/>
            <a:chExt cx="21806337" cy="5103197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D81E4486-7ED5-4754-9B65-6B80D2C282FC}"/>
                </a:ext>
              </a:extLst>
            </p:cNvPr>
            <p:cNvSpPr/>
            <p:nvPr/>
          </p:nvSpPr>
          <p:spPr>
            <a:xfrm>
              <a:off x="-3631116" y="34805774"/>
              <a:ext cx="1386840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6600">
                    <a:solidFill>
                      <a:schemeClr val="tx1"/>
                    </a:solidFill>
                    <a:prstDash val="solid"/>
                  </a:ln>
                </a:rPr>
                <a:t>Turrets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0C662429-C4C2-44E1-B0EA-C2AFE1AEB9A9}"/>
                </a:ext>
              </a:extLst>
            </p:cNvPr>
            <p:cNvSpPr txBox="1"/>
            <p:nvPr/>
          </p:nvSpPr>
          <p:spPr>
            <a:xfrm>
              <a:off x="509234" y="36129213"/>
              <a:ext cx="17665987" cy="377975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1143000" indent="-1143000">
                <a:buFont typeface="Arial" panose="020B0604020202020204" pitchFamily="34" charset="0"/>
                <a:buChar char="•"/>
              </a:pPr>
              <a:r>
                <a:rPr lang="en-US" sz="5400" dirty="0">
                  <a:solidFill>
                    <a:schemeClr val="tx1"/>
                  </a:solidFill>
                </a:rPr>
                <a:t>Mechanic can build turrets with shooting capabilities + AI FOV</a:t>
              </a:r>
            </a:p>
            <a:p>
              <a:pPr marL="1143000" indent="-1143000">
                <a:buFont typeface="Arial" panose="020B0604020202020204" pitchFamily="34" charset="0"/>
                <a:buChar char="•"/>
              </a:pPr>
              <a:r>
                <a:rPr lang="en-US" sz="5400" dirty="0">
                  <a:solidFill>
                    <a:schemeClr val="tx1"/>
                  </a:solidFill>
                </a:rPr>
                <a:t>Mechanic can build incomplete turret, stop, and come back and finish building turret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F46A53D-4CC2-4C06-A21E-E98DE2B1D936}"/>
              </a:ext>
            </a:extLst>
          </p:cNvPr>
          <p:cNvGrpSpPr/>
          <p:nvPr/>
        </p:nvGrpSpPr>
        <p:grpSpPr>
          <a:xfrm>
            <a:off x="-3330341" y="28239928"/>
            <a:ext cx="21219102" cy="5193768"/>
            <a:chOff x="20315558" y="15463237"/>
            <a:chExt cx="21122121" cy="4568467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2038127C-ABBF-4BFA-9266-711EB07D9AEF}"/>
                </a:ext>
              </a:extLst>
            </p:cNvPr>
            <p:cNvSpPr/>
            <p:nvPr/>
          </p:nvSpPr>
          <p:spPr>
            <a:xfrm>
              <a:off x="20315558" y="15463237"/>
              <a:ext cx="1386840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dirty="0">
                  <a:ln w="6600">
                    <a:solidFill>
                      <a:schemeClr val="tx1"/>
                    </a:solidFill>
                    <a:prstDash val="solid"/>
                  </a:ln>
                </a:rPr>
                <a:t>Spawning</a:t>
              </a:r>
              <a:endParaRPr lang="en-US" sz="8000" cap="none" spc="0" dirty="0">
                <a:ln w="660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FF71F47B-BF86-4A85-81B5-FC4BC10D8E51}"/>
                </a:ext>
              </a:extLst>
            </p:cNvPr>
            <p:cNvSpPr txBox="1"/>
            <p:nvPr/>
          </p:nvSpPr>
          <p:spPr>
            <a:xfrm>
              <a:off x="23819587" y="16707008"/>
              <a:ext cx="17618092" cy="3324696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1143000" indent="-1143000">
                <a:buFont typeface="Arial" panose="020B0604020202020204" pitchFamily="34" charset="0"/>
                <a:buChar char="•"/>
              </a:pPr>
              <a:r>
                <a:rPr lang="en-US" sz="5400" dirty="0">
                  <a:solidFill>
                    <a:schemeClr val="tx1"/>
                  </a:solidFill>
                </a:rPr>
                <a:t>Implemented with spawn managers</a:t>
              </a:r>
            </a:p>
            <a:p>
              <a:pPr marL="1143000" indent="-1143000">
                <a:buFont typeface="Arial" panose="020B0604020202020204" pitchFamily="34" charset="0"/>
                <a:buChar char="•"/>
              </a:pPr>
              <a:r>
                <a:rPr lang="en-US" sz="5400" dirty="0">
                  <a:solidFill>
                    <a:schemeClr val="tx1"/>
                  </a:solidFill>
                </a:rPr>
                <a:t>The spawn odds of each monster determines the probability of it spawning, where the probability is </a:t>
              </a:r>
              <a:r>
                <a:rPr lang="en-US" sz="5400" dirty="0" err="1">
                  <a:solidFill>
                    <a:schemeClr val="tx1"/>
                  </a:solidFill>
                </a:rPr>
                <a:t>SpawnOdds</a:t>
              </a:r>
              <a:r>
                <a:rPr lang="en-US" sz="5400" dirty="0">
                  <a:solidFill>
                    <a:schemeClr val="tx1"/>
                  </a:solidFill>
                </a:rPr>
                <a:t> /</a:t>
              </a:r>
              <a:r>
                <a:rPr lang="en-US" sz="5400" dirty="0" err="1">
                  <a:solidFill>
                    <a:schemeClr val="tx1"/>
                  </a:solidFill>
                </a:rPr>
                <a:t>TotalOdds</a:t>
              </a:r>
              <a:r>
                <a:rPr lang="en-US" sz="5400" dirty="0">
                  <a:solidFill>
                    <a:schemeClr val="tx1"/>
                  </a:solidFill>
                </a:rPr>
                <a:t>.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2E874502-FCC0-4140-839B-0C484856ED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709857" y="8625631"/>
            <a:ext cx="10849802" cy="335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0000" dist="5080" dir="5400000" sy="-100000" algn="bl" rotWithShape="0"/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1EDD2F0-C962-4C8F-B794-4DD0C07AFAE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7970" y="8625631"/>
            <a:ext cx="7778654" cy="3354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0000" dist="5080" dir="5400000" sy="-100000" algn="bl" rotWithShape="0"/>
          </a:effectLst>
        </p:spPr>
      </p:pic>
      <p:pic>
        <p:nvPicPr>
          <p:cNvPr id="41" name="Picture 2" descr="https://i.groupme.com/453x291.png.4c418f596fc94854a774749bba17cdbd.large">
            <a:extLst>
              <a:ext uri="{FF2B5EF4-FFF2-40B4-BE49-F238E27FC236}">
                <a16:creationId xmlns:a16="http://schemas.microsoft.com/office/drawing/2014/main" id="{6E774B86-36F3-4299-A04A-E4580FD1A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8267" y="29772177"/>
            <a:ext cx="19056767" cy="73822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0000" dist="5080" dir="5400000" sy="-100000" algn="bl" rotWithShape="0"/>
          </a:effectLst>
          <a:extLst/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4F1D0C31-438B-49DC-B5A7-D3BA1EF3E35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559659" y="37813415"/>
            <a:ext cx="8128951" cy="51452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0000" dist="5080" dir="5400000" sy="-100000" algn="bl" rotWithShape="0"/>
          </a:effectLst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8C9E6824-4C10-462A-9C53-6F76F962283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709857" y="37813415"/>
            <a:ext cx="10335910" cy="513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0000" dist="508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83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8621</TotalTime>
  <Words>241</Words>
  <Application>Microsoft Office PowerPoint</Application>
  <PresentationFormat>Custom</PresentationFormat>
  <Paragraphs>28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STFangsong</vt:lpstr>
      <vt:lpstr>Arial</vt:lpstr>
      <vt:lpstr>Bahnschrift</vt:lpstr>
      <vt:lpstr>Calibri</vt:lpstr>
      <vt:lpstr>Calibri Light</vt:lpstr>
      <vt:lpstr>Imprint MT Shadow</vt:lpstr>
      <vt:lpstr>Times New Roman</vt:lpstr>
      <vt:lpstr>Metropolitan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Ben Clarke</cp:lastModifiedBy>
  <cp:revision>114</cp:revision>
  <dcterms:created xsi:type="dcterms:W3CDTF">2017-04-08T15:10:56Z</dcterms:created>
  <dcterms:modified xsi:type="dcterms:W3CDTF">2018-04-18T16:46:29Z</dcterms:modified>
</cp:coreProperties>
</file>